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5720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46"/>
  </p:normalViewPr>
  <p:slideViewPr>
    <p:cSldViewPr snapToGrid="0" snapToObjects="1">
      <p:cViewPr varScale="1">
        <p:scale>
          <a:sx n="29" d="100"/>
          <a:sy n="29" d="100"/>
        </p:scale>
        <p:origin x="74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0" y="4489452"/>
            <a:ext cx="34290000" cy="9550400"/>
          </a:xfrm>
        </p:spPr>
        <p:txBody>
          <a:bodyPr anchor="b"/>
          <a:lstStyle>
            <a:lvl1pPr algn="ctr">
              <a:defRPr sz="22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0" y="14408152"/>
            <a:ext cx="34290000" cy="6623048"/>
          </a:xfrm>
        </p:spPr>
        <p:txBody>
          <a:bodyPr/>
          <a:lstStyle>
            <a:lvl1pPr marL="0" indent="0" algn="ctr">
              <a:buNone/>
              <a:defRPr sz="9000"/>
            </a:lvl1pPr>
            <a:lvl2pPr marL="1714500" indent="0" algn="ctr">
              <a:buNone/>
              <a:defRPr sz="7500"/>
            </a:lvl2pPr>
            <a:lvl3pPr marL="3429000" indent="0" algn="ctr">
              <a:buNone/>
              <a:defRPr sz="6750"/>
            </a:lvl3pPr>
            <a:lvl4pPr marL="5143500" indent="0" algn="ctr">
              <a:buNone/>
              <a:defRPr sz="6000"/>
            </a:lvl4pPr>
            <a:lvl5pPr marL="6858000" indent="0" algn="ctr">
              <a:buNone/>
              <a:defRPr sz="6000"/>
            </a:lvl5pPr>
            <a:lvl6pPr marL="8572500" indent="0" algn="ctr">
              <a:buNone/>
              <a:defRPr sz="6000"/>
            </a:lvl6pPr>
            <a:lvl7pPr marL="10287000" indent="0" algn="ctr">
              <a:buNone/>
              <a:defRPr sz="6000"/>
            </a:lvl7pPr>
            <a:lvl8pPr marL="12001500" indent="0" algn="ctr">
              <a:buNone/>
              <a:defRPr sz="6000"/>
            </a:lvl8pPr>
            <a:lvl9pPr marL="13716000" indent="0" algn="ctr">
              <a:buNone/>
              <a:defRPr sz="6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2855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23523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75" y="1460500"/>
            <a:ext cx="9858375" cy="2324735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0" y="1460500"/>
            <a:ext cx="29003625" cy="2324735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9977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83830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38" y="6838954"/>
            <a:ext cx="39433500" cy="11410948"/>
          </a:xfrm>
        </p:spPr>
        <p:txBody>
          <a:bodyPr anchor="b"/>
          <a:lstStyle>
            <a:lvl1pPr>
              <a:defRPr sz="22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38" y="18357854"/>
            <a:ext cx="39433500" cy="6000748"/>
          </a:xfrm>
        </p:spPr>
        <p:txBody>
          <a:bodyPr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1714500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2pPr>
            <a:lvl3pPr marL="3429000" indent="0">
              <a:buNone/>
              <a:defRPr sz="6750">
                <a:solidFill>
                  <a:schemeClr val="tx1">
                    <a:tint val="75000"/>
                  </a:schemeClr>
                </a:solidFill>
              </a:defRPr>
            </a:lvl3pPr>
            <a:lvl4pPr marL="51435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68580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85725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02870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20015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37160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97982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0" y="7302500"/>
            <a:ext cx="19431000" cy="17405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0" y="7302500"/>
            <a:ext cx="19431000" cy="17405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00130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5" y="1460502"/>
            <a:ext cx="39433500" cy="530225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07" y="6724652"/>
            <a:ext cx="19341701" cy="3295648"/>
          </a:xfrm>
        </p:spPr>
        <p:txBody>
          <a:bodyPr anchor="b"/>
          <a:lstStyle>
            <a:lvl1pPr marL="0" indent="0">
              <a:buNone/>
              <a:defRPr sz="9000" b="1"/>
            </a:lvl1pPr>
            <a:lvl2pPr marL="1714500" indent="0">
              <a:buNone/>
              <a:defRPr sz="7500" b="1"/>
            </a:lvl2pPr>
            <a:lvl3pPr marL="3429000" indent="0">
              <a:buNone/>
              <a:defRPr sz="6750" b="1"/>
            </a:lvl3pPr>
            <a:lvl4pPr marL="5143500" indent="0">
              <a:buNone/>
              <a:defRPr sz="6000" b="1"/>
            </a:lvl4pPr>
            <a:lvl5pPr marL="6858000" indent="0">
              <a:buNone/>
              <a:defRPr sz="6000" b="1"/>
            </a:lvl5pPr>
            <a:lvl6pPr marL="8572500" indent="0">
              <a:buNone/>
              <a:defRPr sz="6000" b="1"/>
            </a:lvl6pPr>
            <a:lvl7pPr marL="10287000" indent="0">
              <a:buNone/>
              <a:defRPr sz="6000" b="1"/>
            </a:lvl7pPr>
            <a:lvl8pPr marL="12001500" indent="0">
              <a:buNone/>
              <a:defRPr sz="6000" b="1"/>
            </a:lvl8pPr>
            <a:lvl9pPr marL="13716000" indent="0">
              <a:buNone/>
              <a:defRPr sz="60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07" y="10020300"/>
            <a:ext cx="19341701" cy="14738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0" y="6724652"/>
            <a:ext cx="19436955" cy="3295648"/>
          </a:xfrm>
        </p:spPr>
        <p:txBody>
          <a:bodyPr anchor="b"/>
          <a:lstStyle>
            <a:lvl1pPr marL="0" indent="0">
              <a:buNone/>
              <a:defRPr sz="9000" b="1"/>
            </a:lvl1pPr>
            <a:lvl2pPr marL="1714500" indent="0">
              <a:buNone/>
              <a:defRPr sz="7500" b="1"/>
            </a:lvl2pPr>
            <a:lvl3pPr marL="3429000" indent="0">
              <a:buNone/>
              <a:defRPr sz="6750" b="1"/>
            </a:lvl3pPr>
            <a:lvl4pPr marL="5143500" indent="0">
              <a:buNone/>
              <a:defRPr sz="6000" b="1"/>
            </a:lvl4pPr>
            <a:lvl5pPr marL="6858000" indent="0">
              <a:buNone/>
              <a:defRPr sz="6000" b="1"/>
            </a:lvl5pPr>
            <a:lvl6pPr marL="8572500" indent="0">
              <a:buNone/>
              <a:defRPr sz="6000" b="1"/>
            </a:lvl6pPr>
            <a:lvl7pPr marL="10287000" indent="0">
              <a:buNone/>
              <a:defRPr sz="6000" b="1"/>
            </a:lvl7pPr>
            <a:lvl8pPr marL="12001500" indent="0">
              <a:buNone/>
              <a:defRPr sz="6000" b="1"/>
            </a:lvl8pPr>
            <a:lvl9pPr marL="13716000" indent="0">
              <a:buNone/>
              <a:defRPr sz="60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0" y="10020300"/>
            <a:ext cx="19436955" cy="14738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31530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80878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86463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7" y="1828800"/>
            <a:ext cx="14745889" cy="6400800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5" y="3949702"/>
            <a:ext cx="23145750" cy="19494500"/>
          </a:xfrm>
        </p:spPr>
        <p:txBody>
          <a:bodyPr/>
          <a:lstStyle>
            <a:lvl1pPr>
              <a:defRPr sz="12000"/>
            </a:lvl1pPr>
            <a:lvl2pPr>
              <a:defRPr sz="10500"/>
            </a:lvl2pPr>
            <a:lvl3pPr>
              <a:defRPr sz="90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07" y="8229600"/>
            <a:ext cx="14745889" cy="15246352"/>
          </a:xfrm>
        </p:spPr>
        <p:txBody>
          <a:bodyPr/>
          <a:lstStyle>
            <a:lvl1pPr marL="0" indent="0">
              <a:buNone/>
              <a:defRPr sz="6000"/>
            </a:lvl1pPr>
            <a:lvl2pPr marL="1714500" indent="0">
              <a:buNone/>
              <a:defRPr sz="5250"/>
            </a:lvl2pPr>
            <a:lvl3pPr marL="3429000" indent="0">
              <a:buNone/>
              <a:defRPr sz="4500"/>
            </a:lvl3pPr>
            <a:lvl4pPr marL="5143500" indent="0">
              <a:buNone/>
              <a:defRPr sz="3750"/>
            </a:lvl4pPr>
            <a:lvl5pPr marL="6858000" indent="0">
              <a:buNone/>
              <a:defRPr sz="3750"/>
            </a:lvl5pPr>
            <a:lvl6pPr marL="8572500" indent="0">
              <a:buNone/>
              <a:defRPr sz="3750"/>
            </a:lvl6pPr>
            <a:lvl7pPr marL="10287000" indent="0">
              <a:buNone/>
              <a:defRPr sz="3750"/>
            </a:lvl7pPr>
            <a:lvl8pPr marL="12001500" indent="0">
              <a:buNone/>
              <a:defRPr sz="3750"/>
            </a:lvl8pPr>
            <a:lvl9pPr marL="13716000" indent="0">
              <a:buNone/>
              <a:defRPr sz="3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88463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7" y="1828800"/>
            <a:ext cx="14745889" cy="6400800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5" y="3949702"/>
            <a:ext cx="23145750" cy="19494500"/>
          </a:xfrm>
        </p:spPr>
        <p:txBody>
          <a:bodyPr anchor="t"/>
          <a:lstStyle>
            <a:lvl1pPr marL="0" indent="0">
              <a:buNone/>
              <a:defRPr sz="12000"/>
            </a:lvl1pPr>
            <a:lvl2pPr marL="1714500" indent="0">
              <a:buNone/>
              <a:defRPr sz="10500"/>
            </a:lvl2pPr>
            <a:lvl3pPr marL="3429000" indent="0">
              <a:buNone/>
              <a:defRPr sz="9000"/>
            </a:lvl3pPr>
            <a:lvl4pPr marL="5143500" indent="0">
              <a:buNone/>
              <a:defRPr sz="7500"/>
            </a:lvl4pPr>
            <a:lvl5pPr marL="6858000" indent="0">
              <a:buNone/>
              <a:defRPr sz="7500"/>
            </a:lvl5pPr>
            <a:lvl6pPr marL="8572500" indent="0">
              <a:buNone/>
              <a:defRPr sz="7500"/>
            </a:lvl6pPr>
            <a:lvl7pPr marL="10287000" indent="0">
              <a:buNone/>
              <a:defRPr sz="7500"/>
            </a:lvl7pPr>
            <a:lvl8pPr marL="12001500" indent="0">
              <a:buNone/>
              <a:defRPr sz="7500"/>
            </a:lvl8pPr>
            <a:lvl9pPr marL="13716000" indent="0">
              <a:buNone/>
              <a:defRPr sz="7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07" y="8229600"/>
            <a:ext cx="14745889" cy="15246352"/>
          </a:xfrm>
        </p:spPr>
        <p:txBody>
          <a:bodyPr/>
          <a:lstStyle>
            <a:lvl1pPr marL="0" indent="0">
              <a:buNone/>
              <a:defRPr sz="6000"/>
            </a:lvl1pPr>
            <a:lvl2pPr marL="1714500" indent="0">
              <a:buNone/>
              <a:defRPr sz="5250"/>
            </a:lvl2pPr>
            <a:lvl3pPr marL="3429000" indent="0">
              <a:buNone/>
              <a:defRPr sz="4500"/>
            </a:lvl3pPr>
            <a:lvl4pPr marL="5143500" indent="0">
              <a:buNone/>
              <a:defRPr sz="3750"/>
            </a:lvl4pPr>
            <a:lvl5pPr marL="6858000" indent="0">
              <a:buNone/>
              <a:defRPr sz="3750"/>
            </a:lvl5pPr>
            <a:lvl6pPr marL="8572500" indent="0">
              <a:buNone/>
              <a:defRPr sz="3750"/>
            </a:lvl6pPr>
            <a:lvl7pPr marL="10287000" indent="0">
              <a:buNone/>
              <a:defRPr sz="3750"/>
            </a:lvl7pPr>
            <a:lvl8pPr marL="12001500" indent="0">
              <a:buNone/>
              <a:defRPr sz="3750"/>
            </a:lvl8pPr>
            <a:lvl9pPr marL="13716000" indent="0">
              <a:buNone/>
              <a:defRPr sz="3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01266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0" y="1460502"/>
            <a:ext cx="39433500" cy="5302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0" y="7302500"/>
            <a:ext cx="39433500" cy="17405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0" y="25425402"/>
            <a:ext cx="102870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0" y="25425402"/>
            <a:ext cx="154305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0" y="25425402"/>
            <a:ext cx="102870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3627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429000" rtl="0" eaLnBrk="1" latinLnBrk="0" hangingPunct="1">
        <a:lnSpc>
          <a:spcPct val="90000"/>
        </a:lnSpc>
        <a:spcBef>
          <a:spcPct val="0"/>
        </a:spcBef>
        <a:buNone/>
        <a:defRPr sz="16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57250" indent="-857250" algn="l" defTabSz="3429000" rtl="0" eaLnBrk="1" latinLnBrk="0" hangingPunct="1">
        <a:lnSpc>
          <a:spcPct val="90000"/>
        </a:lnSpc>
        <a:spcBef>
          <a:spcPts val="3750"/>
        </a:spcBef>
        <a:buFont typeface="Arial" panose="020B0604020202020204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4286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6000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5pPr>
      <a:lvl6pPr marL="9429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6pPr>
      <a:lvl7pPr marL="11144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7pPr>
      <a:lvl8pPr marL="12858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8pPr>
      <a:lvl9pPr marL="14573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1pPr>
      <a:lvl2pPr marL="1714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3pPr>
      <a:lvl4pPr marL="5143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4pPr>
      <a:lvl5pPr marL="6858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5pPr>
      <a:lvl6pPr marL="8572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6pPr>
      <a:lvl7pPr marL="10287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7pPr>
      <a:lvl8pPr marL="12001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8pPr>
      <a:lvl9pPr marL="13716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23">
            <a:extLst>
              <a:ext uri="{FF2B5EF4-FFF2-40B4-BE49-F238E27FC236}">
                <a16:creationId xmlns:a16="http://schemas.microsoft.com/office/drawing/2014/main" id="{552DA245-852E-834C-897B-6DC67609F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0"/>
            <a:ext cx="39306500" cy="2351314"/>
          </a:xfrm>
          <a:prstGeom prst="rect">
            <a:avLst/>
          </a:prstGeom>
          <a:solidFill>
            <a:srgbClr val="009000"/>
          </a:solidFill>
          <a:ln>
            <a:noFill/>
          </a:ln>
          <a:effectLst/>
        </p:spPr>
        <p:txBody>
          <a:bodyPr lIns="457200" tIns="457200" rIns="457200" bIns="4572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s-EC" sz="4800" dirty="0">
                <a:solidFill>
                  <a:schemeClr val="bg1"/>
                </a:solidFill>
              </a:rPr>
              <a:t>Primer Autor</a:t>
            </a:r>
            <a:r>
              <a:rPr lang="en-US" altLang="es-EC" sz="4800" baseline="30000" dirty="0">
                <a:solidFill>
                  <a:schemeClr val="bg1"/>
                </a:solidFill>
              </a:rPr>
              <a:t> 1</a:t>
            </a:r>
            <a:r>
              <a:rPr lang="en-US" altLang="es-EC" sz="4800" dirty="0">
                <a:solidFill>
                  <a:schemeClr val="bg1"/>
                </a:solidFill>
              </a:rPr>
              <a:t>; Segundo Autor </a:t>
            </a:r>
            <a:r>
              <a:rPr lang="en-US" altLang="es-EC" sz="4800" baseline="30000" dirty="0">
                <a:solidFill>
                  <a:schemeClr val="bg1"/>
                </a:solidFill>
              </a:rPr>
              <a:t>2 </a:t>
            </a:r>
            <a:r>
              <a:rPr lang="en-US" altLang="es-EC" sz="4800" dirty="0">
                <a:solidFill>
                  <a:schemeClr val="bg1"/>
                </a:solidFill>
              </a:rPr>
              <a:t>; </a:t>
            </a:r>
            <a:r>
              <a:rPr lang="en-US" altLang="es-EC" sz="4800" dirty="0" err="1">
                <a:solidFill>
                  <a:schemeClr val="bg1"/>
                </a:solidFill>
              </a:rPr>
              <a:t>Tercer</a:t>
            </a:r>
            <a:r>
              <a:rPr lang="en-US" altLang="es-EC" sz="4800" dirty="0">
                <a:solidFill>
                  <a:schemeClr val="bg1"/>
                </a:solidFill>
              </a:rPr>
              <a:t> Autor </a:t>
            </a:r>
            <a:r>
              <a:rPr lang="en-US" altLang="es-EC" sz="4800" baseline="30000" dirty="0">
                <a:solidFill>
                  <a:schemeClr val="bg1"/>
                </a:solidFill>
              </a:rPr>
              <a:t>3</a:t>
            </a:r>
          </a:p>
          <a:p>
            <a:pPr algn="ctr"/>
            <a:r>
              <a:rPr lang="en-US" altLang="es-EC" sz="4800" baseline="30000" dirty="0">
                <a:solidFill>
                  <a:schemeClr val="bg1"/>
                </a:solidFill>
              </a:rPr>
              <a:t>1</a:t>
            </a:r>
            <a:r>
              <a:rPr lang="en-US" altLang="es-EC" sz="4800" dirty="0">
                <a:solidFill>
                  <a:schemeClr val="bg1"/>
                </a:solidFill>
              </a:rPr>
              <a:t>Institución de </a:t>
            </a:r>
            <a:r>
              <a:rPr lang="en-US" altLang="es-EC" sz="4800" dirty="0" err="1">
                <a:solidFill>
                  <a:schemeClr val="bg1"/>
                </a:solidFill>
              </a:rPr>
              <a:t>afiliación</a:t>
            </a:r>
            <a:r>
              <a:rPr lang="en-US" altLang="es-EC" sz="4800" dirty="0">
                <a:solidFill>
                  <a:schemeClr val="bg1"/>
                </a:solidFill>
              </a:rPr>
              <a:t>, </a:t>
            </a:r>
            <a:r>
              <a:rPr lang="en-US" altLang="es-EC" sz="4800" baseline="30000" dirty="0">
                <a:solidFill>
                  <a:schemeClr val="bg1"/>
                </a:solidFill>
              </a:rPr>
              <a:t>2 </a:t>
            </a:r>
            <a:r>
              <a:rPr lang="en-US" altLang="es-EC" sz="4800" dirty="0" err="1">
                <a:solidFill>
                  <a:schemeClr val="bg1"/>
                </a:solidFill>
              </a:rPr>
              <a:t>Institución</a:t>
            </a:r>
            <a:r>
              <a:rPr lang="en-US" altLang="es-EC" sz="4800" dirty="0">
                <a:solidFill>
                  <a:schemeClr val="bg1"/>
                </a:solidFill>
              </a:rPr>
              <a:t> de </a:t>
            </a:r>
            <a:r>
              <a:rPr lang="en-US" altLang="es-EC" sz="4800" dirty="0" err="1">
                <a:solidFill>
                  <a:schemeClr val="bg1"/>
                </a:solidFill>
              </a:rPr>
              <a:t>afiliación</a:t>
            </a:r>
            <a:r>
              <a:rPr lang="en-US" altLang="es-EC" sz="4800" dirty="0">
                <a:solidFill>
                  <a:schemeClr val="bg1"/>
                </a:solidFill>
              </a:rPr>
              <a:t>, </a:t>
            </a:r>
            <a:r>
              <a:rPr lang="en-US" altLang="es-EC" sz="4800" baseline="30000" dirty="0">
                <a:solidFill>
                  <a:schemeClr val="bg1"/>
                </a:solidFill>
              </a:rPr>
              <a:t>3 </a:t>
            </a:r>
            <a:r>
              <a:rPr lang="en-US" altLang="es-EC" sz="4800" dirty="0" err="1">
                <a:solidFill>
                  <a:schemeClr val="bg1"/>
                </a:solidFill>
              </a:rPr>
              <a:t>Institución</a:t>
            </a:r>
            <a:r>
              <a:rPr lang="en-US" altLang="es-EC" sz="4800" dirty="0">
                <a:solidFill>
                  <a:schemeClr val="bg1"/>
                </a:solidFill>
              </a:rPr>
              <a:t> de </a:t>
            </a:r>
            <a:r>
              <a:rPr lang="en-US" altLang="es-EC" sz="4800" dirty="0" err="1">
                <a:solidFill>
                  <a:schemeClr val="bg1"/>
                </a:solidFill>
              </a:rPr>
              <a:t>afiliación</a:t>
            </a:r>
            <a:r>
              <a:rPr lang="en-US" altLang="es-EC" sz="4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Text Box 190">
            <a:extLst>
              <a:ext uri="{FF2B5EF4-FFF2-40B4-BE49-F238E27FC236}">
                <a16:creationId xmlns:a16="http://schemas.microsoft.com/office/drawing/2014/main" id="{84A114E2-1B8F-6B4A-BFBE-1A8DD606C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39306500" cy="2351314"/>
          </a:xfrm>
          <a:prstGeom prst="rect">
            <a:avLst/>
          </a:prstGeom>
          <a:solidFill>
            <a:srgbClr val="009000"/>
          </a:solidFill>
          <a:ln>
            <a:noFill/>
          </a:ln>
          <a:effectLst/>
        </p:spPr>
        <p:txBody>
          <a:bodyPr lIns="457200" tIns="914400" rIns="457200" bIns="4572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s-EC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anose="020B0806030902050204" pitchFamily="34" charset="0"/>
              </a:rPr>
              <a:t>REMPLACE ESTE TEXTO CON EL TÍTULO DE SU TRABAJO</a:t>
            </a:r>
            <a:endParaRPr lang="en-US" altLang="es-EC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" name="Text Box 130">
            <a:extLst>
              <a:ext uri="{FF2B5EF4-FFF2-40B4-BE49-F238E27FC236}">
                <a16:creationId xmlns:a16="http://schemas.microsoft.com/office/drawing/2014/main" id="{20638573-3127-F444-9CEE-A66AE4F28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5049384"/>
            <a:ext cx="970688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INTRODUCCIÓN</a:t>
            </a:r>
          </a:p>
        </p:txBody>
      </p:sp>
      <p:sp>
        <p:nvSpPr>
          <p:cNvPr id="12" name="Text Box 131">
            <a:extLst>
              <a:ext uri="{FF2B5EF4-FFF2-40B4-BE49-F238E27FC236}">
                <a16:creationId xmlns:a16="http://schemas.microsoft.com/office/drawing/2014/main" id="{BFAA0E85-83EB-D042-82D1-8EE4AC18C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16246021"/>
            <a:ext cx="970688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MATERIALES Y MÉTODOS</a:t>
            </a:r>
          </a:p>
        </p:txBody>
      </p:sp>
      <p:sp>
        <p:nvSpPr>
          <p:cNvPr id="13" name="Text Box 255">
            <a:extLst>
              <a:ext uri="{FF2B5EF4-FFF2-40B4-BE49-F238E27FC236}">
                <a16:creationId xmlns:a16="http://schemas.microsoft.com/office/drawing/2014/main" id="{F52E4C7B-F44D-5B4E-B167-C46E35B09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17389021"/>
            <a:ext cx="9706884" cy="9598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Métodos y materiales. Escríbalo o copie y pegue desde su documento de Word u otra fuente. Puede cambiar el tamaño de la fuente para llenar el cuadro.</a:t>
            </a:r>
            <a:endParaRPr lang="en-US" altLang="es-EC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257">
            <a:extLst>
              <a:ext uri="{FF2B5EF4-FFF2-40B4-BE49-F238E27FC236}">
                <a16:creationId xmlns:a16="http://schemas.microsoft.com/office/drawing/2014/main" id="{CF88073F-13BA-9A45-B4CE-838986BB1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6190796"/>
            <a:ext cx="9706884" cy="100552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la Introducción. Escríbalo o copie y pegue desde su documento de Word u otra fuente. Puede cambiar el tamaño de la fuente para llenar el cuadro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35">
            <a:extLst>
              <a:ext uri="{FF2B5EF4-FFF2-40B4-BE49-F238E27FC236}">
                <a16:creationId xmlns:a16="http://schemas.microsoft.com/office/drawing/2014/main" id="{2C2FF5FA-2E2F-1E44-8798-5467A1113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8964" y="5049384"/>
            <a:ext cx="164528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RESULTADOS</a:t>
            </a:r>
          </a:p>
        </p:txBody>
      </p:sp>
      <p:sp>
        <p:nvSpPr>
          <p:cNvPr id="16" name="Text Box 253">
            <a:extLst>
              <a:ext uri="{FF2B5EF4-FFF2-40B4-BE49-F238E27FC236}">
                <a16:creationId xmlns:a16="http://schemas.microsoft.com/office/drawing/2014/main" id="{35052D20-5F89-0D46-A661-73FC8DB18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8964" y="6212569"/>
            <a:ext cx="16452850" cy="100552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los Resultados. Escríbalo o copie y pegue desde su documento de Word u otra fuente. Puede cambiar el tamaño de la fuente para llenar el cuadro</a:t>
            </a:r>
            <a:endParaRPr lang="en-US" altLang="es-EC" b="1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33">
            <a:extLst>
              <a:ext uri="{FF2B5EF4-FFF2-40B4-BE49-F238E27FC236}">
                <a16:creationId xmlns:a16="http://schemas.microsoft.com/office/drawing/2014/main" id="{68A504A6-89F0-3245-8E24-EE9B06677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4249" y="13225235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AGRADECIMIENTOS</a:t>
            </a:r>
          </a:p>
        </p:txBody>
      </p:sp>
      <p:sp>
        <p:nvSpPr>
          <p:cNvPr id="18" name="Text Box 134">
            <a:extLst>
              <a:ext uri="{FF2B5EF4-FFF2-40B4-BE49-F238E27FC236}">
                <a16:creationId xmlns:a16="http://schemas.microsoft.com/office/drawing/2014/main" id="{6FE28425-2F19-6543-A85D-E157D0BCF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5130119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CONCLUSIONES</a:t>
            </a:r>
          </a:p>
        </p:txBody>
      </p:sp>
      <p:sp>
        <p:nvSpPr>
          <p:cNvPr id="19" name="Text Box 136">
            <a:extLst>
              <a:ext uri="{FF2B5EF4-FFF2-40B4-BE49-F238E27FC236}">
                <a16:creationId xmlns:a16="http://schemas.microsoft.com/office/drawing/2014/main" id="{58F614B4-485F-9742-B7D5-06BCB8B0A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4249" y="18938648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REFERENCIAS</a:t>
            </a:r>
          </a:p>
        </p:txBody>
      </p:sp>
      <p:sp>
        <p:nvSpPr>
          <p:cNvPr id="20" name="Text Box 254">
            <a:extLst>
              <a:ext uri="{FF2B5EF4-FFF2-40B4-BE49-F238E27FC236}">
                <a16:creationId xmlns:a16="http://schemas.microsoft.com/office/drawing/2014/main" id="{D1B78669-2895-C446-8204-1484BD25F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6271532"/>
            <a:ext cx="9387115" cy="69457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las Conclusiones. Escríbalo o copie y pegue desde su documento de Word u otra fuente. Puede cambiar el tamaño de la fuente para llenar el cuadro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256">
            <a:extLst>
              <a:ext uri="{FF2B5EF4-FFF2-40B4-BE49-F238E27FC236}">
                <a16:creationId xmlns:a16="http://schemas.microsoft.com/office/drawing/2014/main" id="{29326B3A-01A0-F449-8616-27DE88249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98275" y="25858640"/>
            <a:ext cx="16314963" cy="11284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una breve descripción de la figura  presentada.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258">
            <a:extLst>
              <a:ext uri="{FF2B5EF4-FFF2-40B4-BE49-F238E27FC236}">
                <a16:creationId xmlns:a16="http://schemas.microsoft.com/office/drawing/2014/main" id="{7F0D225E-46D5-2841-B7AF-130C0BE29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20089585"/>
            <a:ext cx="9387115" cy="38846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Aft>
                <a:spcPct val="50000"/>
              </a:spcAft>
              <a:buFontTx/>
              <a:buAutoNum type="arabicPeriod"/>
            </a:pP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sus referencias. Escríbalo o copie y pegue desde su documento de Word u otra fuente.</a:t>
            </a:r>
          </a:p>
          <a:p>
            <a:pPr algn="just">
              <a:spcAft>
                <a:spcPct val="50000"/>
              </a:spcAft>
              <a:buFontTx/>
              <a:buAutoNum type="arabicPeriod"/>
            </a:pP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sus referencias. Escríbalo o copie y pegue desde su documento de Word u otra fuente.</a:t>
            </a:r>
            <a:endParaRPr lang="en-US" altLang="es-EC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182">
            <a:extLst>
              <a:ext uri="{FF2B5EF4-FFF2-40B4-BE49-F238E27FC236}">
                <a16:creationId xmlns:a16="http://schemas.microsoft.com/office/drawing/2014/main" id="{E37913D4-AB7B-EF40-8173-9FF4B9B85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22375" y="4637314"/>
            <a:ext cx="6397625" cy="22794686"/>
          </a:xfrm>
          <a:prstGeom prst="rect">
            <a:avLst/>
          </a:prstGeom>
          <a:solidFill>
            <a:srgbClr val="009000"/>
          </a:solidFill>
          <a:ln>
            <a:noFill/>
          </a:ln>
          <a:effectLst/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SESIÓN:</a:t>
            </a: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BROMATOLOGÍA, NUTRICIÓN</a:t>
            </a:r>
          </a:p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Y BIENESTAR. PRODUCTOS</a:t>
            </a:r>
          </a:p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HERBOLARIOS, </a:t>
            </a:r>
          </a:p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NUTRACÉUTICOS Y</a:t>
            </a:r>
          </a:p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COSMECÉUTICOS</a:t>
            </a: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41" name="Text Box 136">
            <a:extLst>
              <a:ext uri="{FF2B5EF4-FFF2-40B4-BE49-F238E27FC236}">
                <a16:creationId xmlns:a16="http://schemas.microsoft.com/office/drawing/2014/main" id="{AA6CD3B6-BC04-AF48-A029-68A4FBAA2D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24088498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CONTACTO</a:t>
            </a:r>
          </a:p>
        </p:txBody>
      </p:sp>
      <p:sp>
        <p:nvSpPr>
          <p:cNvPr id="43" name="Text Box 258">
            <a:extLst>
              <a:ext uri="{FF2B5EF4-FFF2-40B4-BE49-F238E27FC236}">
                <a16:creationId xmlns:a16="http://schemas.microsoft.com/office/drawing/2014/main" id="{02D8057C-77C8-7843-9ACF-52610F7B3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2824" y="25125135"/>
            <a:ext cx="9387115" cy="19426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nombre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apellido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Institución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Correo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electrónico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ORCID:</a:t>
            </a:r>
          </a:p>
          <a:p>
            <a:pPr marL="0" indent="0">
              <a:spcAft>
                <a:spcPct val="50000"/>
              </a:spcAft>
            </a:pPr>
            <a:endParaRPr lang="en-US" altLang="es-EC" sz="2000" dirty="0"/>
          </a:p>
        </p:txBody>
      </p:sp>
      <p:grpSp>
        <p:nvGrpSpPr>
          <p:cNvPr id="46" name="Group 14371">
            <a:extLst>
              <a:ext uri="{FF2B5EF4-FFF2-40B4-BE49-F238E27FC236}">
                <a16:creationId xmlns:a16="http://schemas.microsoft.com/office/drawing/2014/main" id="{9D1BCE2D-295E-0E46-85C1-431B7E09390A}"/>
              </a:ext>
            </a:extLst>
          </p:cNvPr>
          <p:cNvGrpSpPr/>
          <p:nvPr/>
        </p:nvGrpSpPr>
        <p:grpSpPr>
          <a:xfrm>
            <a:off x="11488964" y="16985553"/>
            <a:ext cx="16424274" cy="8467755"/>
            <a:chOff x="28875508" y="5041579"/>
            <a:chExt cx="14106525" cy="7272808"/>
          </a:xfrm>
        </p:grpSpPr>
        <p:pic>
          <p:nvPicPr>
            <p:cNvPr id="47" name="Picture 14367">
              <a:extLst>
                <a:ext uri="{FF2B5EF4-FFF2-40B4-BE49-F238E27FC236}">
                  <a16:creationId xmlns:a16="http://schemas.microsoft.com/office/drawing/2014/main" id="{351AE2F4-ECD5-1642-89B3-08CD2F28C3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875508" y="5389712"/>
              <a:ext cx="14106525" cy="6924675"/>
            </a:xfrm>
            <a:prstGeom prst="rect">
              <a:avLst/>
            </a:prstGeom>
          </p:spPr>
        </p:pic>
        <p:sp>
          <p:nvSpPr>
            <p:cNvPr id="48" name="TextBox 40">
              <a:extLst>
                <a:ext uri="{FF2B5EF4-FFF2-40B4-BE49-F238E27FC236}">
                  <a16:creationId xmlns:a16="http://schemas.microsoft.com/office/drawing/2014/main" id="{AB34A47F-031F-2D46-810B-849D85763C69}"/>
                </a:ext>
              </a:extLst>
            </p:cNvPr>
            <p:cNvSpPr txBox="1"/>
            <p:nvPr/>
          </p:nvSpPr>
          <p:spPr>
            <a:xfrm>
              <a:off x="31971852" y="5041579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B</a:t>
              </a:r>
            </a:p>
          </p:txBody>
        </p:sp>
        <p:sp>
          <p:nvSpPr>
            <p:cNvPr id="49" name="TextBox 43">
              <a:extLst>
                <a:ext uri="{FF2B5EF4-FFF2-40B4-BE49-F238E27FC236}">
                  <a16:creationId xmlns:a16="http://schemas.microsoft.com/office/drawing/2014/main" id="{38112C3E-15A9-DC46-8528-48348BA2FA01}"/>
                </a:ext>
              </a:extLst>
            </p:cNvPr>
            <p:cNvSpPr txBox="1"/>
            <p:nvPr/>
          </p:nvSpPr>
          <p:spPr>
            <a:xfrm>
              <a:off x="37444460" y="5041579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C</a:t>
              </a:r>
            </a:p>
          </p:txBody>
        </p:sp>
        <p:sp>
          <p:nvSpPr>
            <p:cNvPr id="50" name="TextBox 135">
              <a:extLst>
                <a:ext uri="{FF2B5EF4-FFF2-40B4-BE49-F238E27FC236}">
                  <a16:creationId xmlns:a16="http://schemas.microsoft.com/office/drawing/2014/main" id="{FBEBA76A-9165-5B49-8D3D-5D95BEDE0244}"/>
                </a:ext>
              </a:extLst>
            </p:cNvPr>
            <p:cNvSpPr txBox="1"/>
            <p:nvPr/>
          </p:nvSpPr>
          <p:spPr>
            <a:xfrm>
              <a:off x="28947516" y="8425955"/>
              <a:ext cx="5180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/>
                <a:t>D</a:t>
              </a:r>
            </a:p>
          </p:txBody>
        </p:sp>
        <p:sp>
          <p:nvSpPr>
            <p:cNvPr id="51" name="TextBox 136">
              <a:extLst>
                <a:ext uri="{FF2B5EF4-FFF2-40B4-BE49-F238E27FC236}">
                  <a16:creationId xmlns:a16="http://schemas.microsoft.com/office/drawing/2014/main" id="{D1B1405F-BCFB-AE4C-A7A5-ECB8F28DA061}"/>
                </a:ext>
              </a:extLst>
            </p:cNvPr>
            <p:cNvSpPr txBox="1"/>
            <p:nvPr/>
          </p:nvSpPr>
          <p:spPr>
            <a:xfrm>
              <a:off x="31971852" y="8425955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E</a:t>
              </a:r>
            </a:p>
          </p:txBody>
        </p:sp>
        <p:sp>
          <p:nvSpPr>
            <p:cNvPr id="52" name="TextBox 137">
              <a:extLst>
                <a:ext uri="{FF2B5EF4-FFF2-40B4-BE49-F238E27FC236}">
                  <a16:creationId xmlns:a16="http://schemas.microsoft.com/office/drawing/2014/main" id="{B8B2E3D2-D6C8-3749-A3EE-4C3A131B6AE4}"/>
                </a:ext>
              </a:extLst>
            </p:cNvPr>
            <p:cNvSpPr txBox="1"/>
            <p:nvPr/>
          </p:nvSpPr>
          <p:spPr>
            <a:xfrm>
              <a:off x="37444460" y="8425955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F</a:t>
              </a:r>
            </a:p>
          </p:txBody>
        </p:sp>
      </p:grpSp>
      <p:sp>
        <p:nvSpPr>
          <p:cNvPr id="53" name="TextBox 39">
            <a:extLst>
              <a:ext uri="{FF2B5EF4-FFF2-40B4-BE49-F238E27FC236}">
                <a16:creationId xmlns:a16="http://schemas.microsoft.com/office/drawing/2014/main" id="{70522101-562D-484E-B016-A9571B312347}"/>
              </a:ext>
            </a:extLst>
          </p:cNvPr>
          <p:cNvSpPr txBox="1"/>
          <p:nvPr/>
        </p:nvSpPr>
        <p:spPr>
          <a:xfrm>
            <a:off x="11560972" y="16913546"/>
            <a:ext cx="588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</a:t>
            </a:r>
          </a:p>
        </p:txBody>
      </p:sp>
      <p:sp>
        <p:nvSpPr>
          <p:cNvPr id="62" name="Text Box 256">
            <a:extLst>
              <a:ext uri="{FF2B5EF4-FFF2-40B4-BE49-F238E27FC236}">
                <a16:creationId xmlns:a16="http://schemas.microsoft.com/office/drawing/2014/main" id="{B25FAFBB-39D0-FF44-9198-CCB9B8876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2824" y="14259944"/>
            <a:ext cx="9387115" cy="45704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los Agradecimientos a. Escríbalo o copie y pegue desde su documento de Word u otra fuente. Puede cambiar el tamaño de la fuente para llenar el cuadro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4">
            <a:extLst>
              <a:ext uri="{FF2B5EF4-FFF2-40B4-BE49-F238E27FC236}">
                <a16:creationId xmlns:a16="http://schemas.microsoft.com/office/drawing/2014/main" id="{A22BDCA8-808B-AF44-B259-95B3288E5FDF}"/>
              </a:ext>
            </a:extLst>
          </p:cNvPr>
          <p:cNvSpPr txBox="1"/>
          <p:nvPr/>
        </p:nvSpPr>
        <p:spPr>
          <a:xfrm>
            <a:off x="39700192" y="1566918"/>
            <a:ext cx="5641989" cy="1568792"/>
          </a:xfrm>
          <a:prstGeom prst="rect">
            <a:avLst/>
          </a:prstGeom>
          <a:noFill/>
        </p:spPr>
        <p:txBody>
          <a:bodyPr wrap="square" lIns="90580" tIns="45290" rIns="90580" bIns="45290" rtlCol="0">
            <a:spAutoFit/>
          </a:bodyPr>
          <a:lstStyle/>
          <a:p>
            <a:r>
              <a:rPr lang="en-US" sz="4800" b="1" dirty="0" err="1"/>
              <a:t>Coloque</a:t>
            </a:r>
            <a:r>
              <a:rPr lang="en-US" sz="4800" b="1" dirty="0"/>
              <a:t> </a:t>
            </a:r>
            <a:r>
              <a:rPr lang="en-US" sz="4800" b="1" dirty="0" err="1"/>
              <a:t>aqui</a:t>
            </a:r>
            <a:r>
              <a:rPr lang="en-US" sz="4800" b="1" dirty="0"/>
              <a:t> el logo </a:t>
            </a:r>
          </a:p>
          <a:p>
            <a:r>
              <a:rPr lang="en-US" sz="4800" b="1" dirty="0"/>
              <a:t>de </a:t>
            </a:r>
            <a:r>
              <a:rPr lang="en-US" sz="4800" b="1" dirty="0" err="1"/>
              <a:t>su</a:t>
            </a:r>
            <a:r>
              <a:rPr lang="en-US" sz="4800" b="1" dirty="0"/>
              <a:t> </a:t>
            </a:r>
            <a:r>
              <a:rPr lang="en-US" sz="4800" b="1" dirty="0" err="1"/>
              <a:t>institución</a:t>
            </a:r>
            <a:r>
              <a:rPr lang="en-US" sz="4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45558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322</Words>
  <Application>Microsoft Office PowerPoint</Application>
  <PresentationFormat>Personalizado</PresentationFormat>
  <Paragraphs>38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Impact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 Andres Choez Guaranda</dc:creator>
  <cp:lastModifiedBy>Prof.Dr.LOPEZ GARCIA, ELFEGO ROLANDO</cp:lastModifiedBy>
  <cp:revision>12</cp:revision>
  <dcterms:created xsi:type="dcterms:W3CDTF">2020-08-25T02:16:07Z</dcterms:created>
  <dcterms:modified xsi:type="dcterms:W3CDTF">2021-08-31T15:33:37Z</dcterms:modified>
</cp:coreProperties>
</file>