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 snapToObjects="1">
      <p:cViewPr varScale="1">
        <p:scale>
          <a:sx n="29" d="100"/>
          <a:sy n="29" d="100"/>
        </p:scale>
        <p:origin x="7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rgbClr val="A50021"/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rgbClr val="A50021"/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rgbClr val="A50021"/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 REGULACIÓN SANITARIA Y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AMBIENTAL EN LA 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PRODUCCIÓN INDUSTRIAL</a:t>
            </a:r>
          </a:p>
          <a:p>
            <a:r>
              <a:rPr lang="en-US" altLang="es-EC" sz="4400">
                <a:solidFill>
                  <a:schemeClr val="bg1"/>
                </a:solidFill>
                <a:latin typeface="Impact" panose="020B0806030902050204" pitchFamily="34" charset="0"/>
              </a:rPr>
              <a:t>E INVESTIGACIÓN</a:t>
            </a:r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4">
            <a:extLst>
              <a:ext uri="{FF2B5EF4-FFF2-40B4-BE49-F238E27FC236}">
                <a16:creationId xmlns:a16="http://schemas.microsoft.com/office/drawing/2014/main" id="{A22BDCA8-808B-AF44-B259-95B3288E5FDF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555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321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Prof.Dr.LOPEZ GARCIA, ELFEGO ROLANDO</cp:lastModifiedBy>
  <cp:revision>12</cp:revision>
  <dcterms:created xsi:type="dcterms:W3CDTF">2020-08-25T02:16:07Z</dcterms:created>
  <dcterms:modified xsi:type="dcterms:W3CDTF">2021-08-31T15:34:08Z</dcterms:modified>
</cp:coreProperties>
</file>